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/>
    <p:restoredTop sz="94704"/>
  </p:normalViewPr>
  <p:slideViewPr>
    <p:cSldViewPr snapToGrid="0">
      <p:cViewPr varScale="1">
        <p:scale>
          <a:sx n="128" d="100"/>
          <a:sy n="128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A0E77-682E-9501-F8FC-E27AD60AC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99778-3B97-AEE4-16D7-EE0DF2EA1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605A0-2DDF-49F0-9875-890C222B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DB5BF-A857-AAA6-9526-1E1222655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4A088-715A-979D-3F32-D5B243CA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3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5C03-27FB-F516-E05D-B74B7E52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59EDE-0DE8-2838-034A-03F0BC6BE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1E890-E1D9-1CF3-01F2-4B337483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1613F-56BA-A540-EE84-F7600F86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BFCFF-2144-4011-7801-74227EF1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7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635338-8BED-36E5-C800-2616B28E7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2480F-56DD-A026-021E-9E9FD093F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96658-EED8-4AC7-6E1D-965BF47D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BB85F-D9BA-C4A4-A958-0E99339DC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8CBEB-C13A-716A-4E87-5D7914A9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3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8693-7CB7-1E2D-1C00-172AE330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4AD32-A294-87EA-4223-9403C8E72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255CA-BB24-9D27-AE23-1E9803317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C21F9-CAC2-69C1-88C0-C75F29D0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9CC78-4827-A05A-C66E-086BB9DA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6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3709-A42F-0472-2611-A9BEFA142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2CF67-51C0-5A02-F2A7-E2F25803D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265D4-885B-B3F0-E476-C66CD898C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5BB4F-82D5-6FAB-29F6-932268EBF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B8399-86B2-5446-7F23-34A88722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A971-3648-5449-2791-64374F04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355F9-CDFF-D949-AC1D-30C522F5B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3CC08-8718-0F4A-3E69-DD3C2F144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8999FA-53F0-BB73-18E7-E32F158A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5A64C-932D-458E-5056-BFF45A9E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0C9AB-3418-FA32-5609-980C9D17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7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26553-DF14-615A-2BDC-FE54B29F9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EC203-740C-7FAF-9C1E-79FF89DA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7B17F-354D-309F-E81A-EFB387968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FC5C7E-D591-5513-7E36-D99482FDE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80E9B-2AA3-8F09-ED30-3B28A4314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8E9E0-4B5A-D57F-73C1-92B729CFE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408FB-BAA8-E54E-8914-9B0DBDC0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F706B1-B8F6-B981-B9E8-FE75BAEE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5E78-671A-4123-5652-37EA93609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B4FF40-385A-B7AA-2990-E4AD39E8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9A96E-FD60-E3C2-70BA-67BB6CD0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5EB215-F83F-75E2-3384-786120D3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2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22ED1-C368-C162-0F60-73414E966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93354-AA0E-027E-11B4-8FC00A45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D9602-3D39-D66E-9A9C-270D7F8F2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5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7E29-260B-4517-3B99-90C969EC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FEF07-A2FF-BEF6-4205-7A0B1A46F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7BEE0-2CFD-1670-E697-492A69268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9D5C5-4170-4466-4FFE-A814DA40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93276-B044-CFC8-0946-E5F74337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B293D-0F1C-36EB-7FE1-5FCF350DE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3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9F4B5-853D-2D0F-F46D-020966CD1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A7D7EF-03FC-3108-DD45-2A3D035E5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66F99-F675-B0D1-D921-CA285F46C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08359-1983-C437-0705-5F287610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20C67-0FBC-2FF0-F39C-8D0BA3D48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4179F-10EF-9D02-DAD6-BBAAAF2A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4C9BD6-D765-C8CB-193D-E84644052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ECF55-8514-0E78-F515-15BFBBB55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751D5-6955-B43B-E5CB-A89BC04BE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FBE14-E51E-B84B-81F7-5CAAB2E78722}" type="datetimeFigureOut">
              <a:rPr lang="en-US" smtClean="0"/>
              <a:t>10/7/24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ABB40-61CE-D862-831B-F25782B08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5E95-CAA0-9CEE-12AB-C48DF76EC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BBEF3D-AB42-444D-BE9A-5CFD21ED4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9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oad closed due to a hurricane&#10;&#10;Description automatically generated">
            <a:extLst>
              <a:ext uri="{FF2B5EF4-FFF2-40B4-BE49-F238E27FC236}">
                <a16:creationId xmlns:a16="http://schemas.microsoft.com/office/drawing/2014/main" id="{B779019E-6555-2EE2-C2D1-46B30AE99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" y="0"/>
            <a:ext cx="12188190" cy="686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48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Natan Vigna</dc:creator>
  <cp:lastModifiedBy>Natan Vigna</cp:lastModifiedBy>
  <cp:revision>1</cp:revision>
  <dcterms:created xsi:type="dcterms:W3CDTF">2024-10-07T21:37:45Z</dcterms:created>
  <dcterms:modified xsi:type="dcterms:W3CDTF">2024-10-07T21:38:45Z</dcterms:modified>
</cp:coreProperties>
</file>